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771" r:id="rId88"/>
    <p:sldId id="707" r:id="rId89"/>
    <p:sldId id="749" r:id="rId90"/>
    <p:sldId id="1034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14448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773</cp:revision>
  <dcterms:created xsi:type="dcterms:W3CDTF">2023-03-11T08:35:53Z</dcterms:created>
  <dcterms:modified xsi:type="dcterms:W3CDTF">2023-03-11T08:35:53Z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